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59" r:id="rId5"/>
    <p:sldId id="268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B9BD-45F4-4B50-A939-E82B5DCC2FE8}" type="datetimeFigureOut">
              <a:rPr lang="es-ES" smtClean="0"/>
              <a:t>05/11/2018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F300-4308-421F-998C-9C44315CF26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369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B9BD-45F4-4B50-A939-E82B5DCC2FE8}" type="datetimeFigureOut">
              <a:rPr lang="es-ES" smtClean="0"/>
              <a:t>05/11/2018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F300-4308-421F-998C-9C44315CF26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127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B9BD-45F4-4B50-A939-E82B5DCC2FE8}" type="datetimeFigureOut">
              <a:rPr lang="es-ES" smtClean="0"/>
              <a:t>05/11/2018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F300-4308-421F-998C-9C44315CF26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428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B9BD-45F4-4B50-A939-E82B5DCC2FE8}" type="datetimeFigureOut">
              <a:rPr lang="es-ES" smtClean="0"/>
              <a:t>05/11/2018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F300-4308-421F-998C-9C44315CF26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412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B9BD-45F4-4B50-A939-E82B5DCC2FE8}" type="datetimeFigureOut">
              <a:rPr lang="es-ES" smtClean="0"/>
              <a:t>05/11/2018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F300-4308-421F-998C-9C44315CF26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430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B9BD-45F4-4B50-A939-E82B5DCC2FE8}" type="datetimeFigureOut">
              <a:rPr lang="es-ES" smtClean="0"/>
              <a:t>05/11/2018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F300-4308-421F-998C-9C44315CF26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134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B9BD-45F4-4B50-A939-E82B5DCC2FE8}" type="datetimeFigureOut">
              <a:rPr lang="es-ES" smtClean="0"/>
              <a:t>05/11/2018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F300-4308-421F-998C-9C44315CF26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700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B9BD-45F4-4B50-A939-E82B5DCC2FE8}" type="datetimeFigureOut">
              <a:rPr lang="es-ES" smtClean="0"/>
              <a:t>05/11/2018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F300-4308-421F-998C-9C44315CF26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654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B9BD-45F4-4B50-A939-E82B5DCC2FE8}" type="datetimeFigureOut">
              <a:rPr lang="es-ES" smtClean="0"/>
              <a:t>05/11/2018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F300-4308-421F-998C-9C44315CF26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950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B9BD-45F4-4B50-A939-E82B5DCC2FE8}" type="datetimeFigureOut">
              <a:rPr lang="es-ES" smtClean="0"/>
              <a:t>05/11/2018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F300-4308-421F-998C-9C44315CF26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163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B9BD-45F4-4B50-A939-E82B5DCC2FE8}" type="datetimeFigureOut">
              <a:rPr lang="es-ES" smtClean="0"/>
              <a:t>05/11/2018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5F300-4308-421F-998C-9C44315CF26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345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B9BD-45F4-4B50-A939-E82B5DCC2FE8}" type="datetimeFigureOut">
              <a:rPr lang="es-ES" smtClean="0"/>
              <a:t>05/11/2018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5F300-4308-421F-998C-9C44315CF26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12893"/>
            <a:ext cx="112462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s-ES" sz="7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MULTICULTURAL EXCHANGE</a:t>
            </a:r>
            <a:endParaRPr lang="es-E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23922" y="1971926"/>
            <a:ext cx="620727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Cardinal Valley</a:t>
            </a:r>
          </a:p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Elementary School</a:t>
            </a:r>
          </a:p>
          <a:p>
            <a:pPr algn="ctr"/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s-ES" sz="5400" b="1" dirty="0" smtClean="0">
                <a:ln w="22225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Lexington (Kentucky)</a:t>
            </a:r>
          </a:p>
          <a:p>
            <a:pPr algn="ctr"/>
            <a:r>
              <a:rPr lang="es-ES" sz="5400" b="1" cap="none" spc="0" dirty="0" smtClean="0">
                <a:ln w="22225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USA</a:t>
            </a:r>
            <a:endParaRPr lang="es-ES" sz="5400" b="1" cap="none" spc="0" dirty="0">
              <a:ln w="22225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pic>
        <p:nvPicPr>
          <p:cNvPr id="1026" name="Picture 2" descr="Resultado de imagen de catrinas mexican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4" y="2745026"/>
            <a:ext cx="24022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catrinas mexica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835" y="1971926"/>
            <a:ext cx="205128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7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274"/>
            <a:ext cx="7689790" cy="576734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5" t="19153"/>
          <a:stretch/>
        </p:blipFill>
        <p:spPr>
          <a:xfrm>
            <a:off x="7689790" y="0"/>
            <a:ext cx="4539916" cy="351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0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4"/>
          <a:stretch/>
        </p:blipFill>
        <p:spPr>
          <a:xfrm>
            <a:off x="0" y="-288757"/>
            <a:ext cx="4798360" cy="31041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72"/>
          <a:stretch/>
        </p:blipFill>
        <p:spPr>
          <a:xfrm>
            <a:off x="1749615" y="2261937"/>
            <a:ext cx="10331861" cy="440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6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18345" y="346964"/>
            <a:ext cx="5917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Nuestro proyecto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3093" y="1827262"/>
            <a:ext cx="91570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Aprovechando los contactos con nuestra amiga y compañera, Eva Fernández, hemos decidido organizar un intercambio cultural sobre las tradiciones mexicanas de El Día de los Muertos.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Eva está en un proyecto único, en la escuela Cardinal Valley Elementary School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Lexington (Kentucky).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 alumnos cursan cuarto y son todos de origen hispano. La mayoría de ellos provienen de México, pero también llegan de Guatemala, Honduras, El Salvador y Venezuela. Se trata de un programa bilingüe, parecido al nuestro, de castellano e inglés, donde toda la escuela se beneficia de la riqueza multicultural.</a:t>
            </a:r>
          </a:p>
        </p:txBody>
      </p:sp>
      <p:pic>
        <p:nvPicPr>
          <p:cNvPr id="1026" name="Picture 2" descr="Resultado de imagen de sugar sk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134" y="4135272"/>
            <a:ext cx="2721866" cy="272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6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3556" y="346964"/>
            <a:ext cx="71865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Día de los Muertos</a:t>
            </a:r>
          </a:p>
          <a:p>
            <a:pPr algn="ctr"/>
            <a:r>
              <a:rPr lang="es-E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Day of the Dead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3093" y="2386824"/>
            <a:ext cx="732965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Día de los Muertos es celebrado el 1 y el 2 de noviembre. Aunque las celebraciones empiezan el 31 de octubre, las familias se reúnen para recordar a los seres queridos y comer juntos el 1 y el 2 de noviembre.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estas fechas es común decorar las tumbas y hacer altares con fotografías en las casas, donde dejan ofrendas de comida, bebida, velas y flores de papel y frescas.</a:t>
            </a:r>
          </a:p>
        </p:txBody>
      </p:sp>
      <p:pic>
        <p:nvPicPr>
          <p:cNvPr id="2050" name="Picture 2" descr="Resultado de imagen de altar day of the d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82" y="3258000"/>
            <a:ext cx="439411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3093" y="1294995"/>
            <a:ext cx="11585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ellos estas fechas son muy importantes y preciadas porque recuerdan a sus seres queridos. Durante estos días elaboran altares y en ellos ponen pan de muertos, fotografías de los seres queridos, calaveras hechas de azúcar y flores naturales y de papel. Además, hacen talleres de papel picado para decorar los altares y otras zonas comunes de la escuela.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56680" y="346964"/>
            <a:ext cx="6840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¿Cómo lo celebran?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640" y="3812072"/>
            <a:ext cx="4061237" cy="30459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4" y="3812072"/>
            <a:ext cx="4042611" cy="303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5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7" t="17018" b="20176"/>
          <a:stretch/>
        </p:blipFill>
        <p:spPr>
          <a:xfrm>
            <a:off x="3126605" y="0"/>
            <a:ext cx="5421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6737" cy="38150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82" y="0"/>
            <a:ext cx="5013918" cy="37604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95" y="2785310"/>
            <a:ext cx="5430253" cy="407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798">
            <a:off x="-210158" y="155158"/>
            <a:ext cx="5311548" cy="39836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627">
            <a:off x="1301371" y="3079070"/>
            <a:ext cx="4799811" cy="35998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1305">
            <a:off x="5822564" y="403251"/>
            <a:ext cx="5582653" cy="41869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487">
            <a:off x="6981885" y="3426314"/>
            <a:ext cx="4531730" cy="339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39" y="0"/>
            <a:ext cx="7956884" cy="59676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958" y="0"/>
            <a:ext cx="7956884" cy="596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277</Words>
  <Application>Microsoft Office PowerPoint</Application>
  <PresentationFormat>Panorámica</PresentationFormat>
  <Paragraphs>16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2</dc:creator>
  <cp:lastModifiedBy>Usuario 2</cp:lastModifiedBy>
  <cp:revision>12</cp:revision>
  <dcterms:created xsi:type="dcterms:W3CDTF">2018-11-05T08:27:26Z</dcterms:created>
  <dcterms:modified xsi:type="dcterms:W3CDTF">2018-11-05T13:24:44Z</dcterms:modified>
</cp:coreProperties>
</file>